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757" autoAdjust="0"/>
    <p:restoredTop sz="94660"/>
  </p:normalViewPr>
  <p:slideViewPr>
    <p:cSldViewPr>
      <p:cViewPr>
        <p:scale>
          <a:sx n="90" d="100"/>
          <a:sy n="90" d="100"/>
        </p:scale>
        <p:origin x="-630" y="-4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675E5-A5A4-4FE4-8E33-E0DDC67C8400}" type="datetimeFigureOut">
              <a:rPr lang="cs-CZ" smtClean="0"/>
              <a:t>25.5.2022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16D8C5-FB8F-4DE1-980E-4B2C2D3D71F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2382500" cy="68580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42910" y="2214554"/>
            <a:ext cx="7772400" cy="1470025"/>
          </a:xfrm>
        </p:spPr>
        <p:txBody>
          <a:bodyPr/>
          <a:lstStyle/>
          <a:p>
            <a:r>
              <a:rPr lang="cs-CZ" dirty="0" smtClean="0"/>
              <a:t>SOVA PÁLENÁ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>
            <a:normAutofit/>
          </a:bodyPr>
          <a:lstStyle/>
          <a:p>
            <a:r>
              <a:rPr lang="cs-CZ" sz="2400" dirty="0" smtClean="0"/>
              <a:t>Nella Kovářová 7.B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2530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357158" y="3929066"/>
            <a:ext cx="29289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>
                <a:solidFill>
                  <a:schemeClr val="bg1"/>
                </a:solidFill>
              </a:rPr>
              <a:t>PRSTY MAJÍ POROSTLÉ PEŘÍM</a:t>
            </a:r>
            <a:endParaRPr lang="cs-CZ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1506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0"/>
            <a:ext cx="1014419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INFORMACE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 smtClean="0"/>
              <a:t>Řád: sovy</a:t>
            </a:r>
          </a:p>
          <a:p>
            <a:r>
              <a:rPr lang="cs-CZ" sz="2800" dirty="0" smtClean="0"/>
              <a:t>Velikost: asi 35 cm </a:t>
            </a:r>
          </a:p>
          <a:p>
            <a:r>
              <a:rPr lang="cs-CZ" sz="2800" dirty="0" smtClean="0"/>
              <a:t>Potrava: hlodavci, ptáci, obojživelníci a nebo drobní savci</a:t>
            </a:r>
          </a:p>
          <a:p>
            <a:r>
              <a:rPr lang="cs-CZ" sz="2800" dirty="0" smtClean="0"/>
              <a:t>Loví </a:t>
            </a:r>
            <a:r>
              <a:rPr lang="cs-CZ" sz="2800" dirty="0"/>
              <a:t>během soumraku a v </a:t>
            </a:r>
            <a:r>
              <a:rPr lang="cs-CZ" sz="2800" dirty="0" smtClean="0"/>
              <a:t>noci</a:t>
            </a:r>
          </a:p>
          <a:p>
            <a:r>
              <a:rPr lang="cs-CZ" sz="2800" dirty="0" smtClean="0"/>
              <a:t>Výskyt : téměř na celém světě (nevyskytuje se na Antarktidě, Sahaře </a:t>
            </a:r>
            <a:r>
              <a:rPr lang="cs-CZ" sz="2800" dirty="0"/>
              <a:t>a v tropických deštných </a:t>
            </a:r>
            <a:r>
              <a:rPr lang="cs-CZ" sz="2800" dirty="0" smtClean="0"/>
              <a:t>pralesech)</a:t>
            </a:r>
          </a:p>
          <a:p>
            <a:r>
              <a:rPr lang="cs-CZ" sz="2800" dirty="0" smtClean="0"/>
              <a:t>Na Maltě již vyhynula</a:t>
            </a:r>
            <a:endParaRPr lang="cs-CZ" sz="2800" dirty="0"/>
          </a:p>
        </p:txBody>
      </p:sp>
      <p:pic>
        <p:nvPicPr>
          <p:cNvPr id="5" name="Obrázek 4" descr="https://upload.wikimedia.org/wikipedia/commons/thumb/c/cc/Barn_Owl_Fun.jpg/800px-Barn_Owl_Fun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93" y="0"/>
            <a:ext cx="2143108" cy="2571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Zobrazit zdrojový 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cs-CZ" dirty="0" smtClean="0"/>
              <a:t>MLÁĎATA A VEJCE</a:t>
            </a:r>
            <a:endParaRPr lang="cs-CZ" dirty="0"/>
          </a:p>
        </p:txBody>
      </p:sp>
      <p:pic>
        <p:nvPicPr>
          <p:cNvPr id="15362" name="Picture 2" descr="https://upload.wikimedia.org/wikipedia/commons/thumb/b/ba/Tyto_alba_guttata_MHNT.ZOO.2010.11.154.8.jpg/220px-Tyto_alba_guttata_MHNT.ZOO.2010.11.154.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048500" y="0"/>
            <a:ext cx="2095500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obrazit zdrojový obráze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285784" y="0"/>
            <a:ext cx="100013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4143372" y="500042"/>
            <a:ext cx="521497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ROZPĚTÍ KŘÍDEL AŽ 95 CM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17410" name="Picture 2" descr="https://upload.wikimedia.org/wikipedia/commons/thumb/c/cc/Barn_Owl_Fun.jpg/220px-Barn_Owl_Fu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55172"/>
            <a:ext cx="3500430" cy="4502828"/>
          </a:xfrm>
          <a:prstGeom prst="rect">
            <a:avLst/>
          </a:prstGeom>
          <a:noFill/>
        </p:spPr>
      </p:pic>
      <p:pic>
        <p:nvPicPr>
          <p:cNvPr id="17412" name="Picture 4" descr="Zobrazit zdrojový obráze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1397845"/>
            <a:ext cx="5643570" cy="5460155"/>
          </a:xfrm>
          <a:prstGeom prst="rect">
            <a:avLst/>
          </a:prstGeom>
          <a:noFill/>
        </p:spPr>
      </p:pic>
      <p:pic>
        <p:nvPicPr>
          <p:cNvPr id="17414" name="Picture 6" descr="Zobrazit zdrojový obráze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317984" cy="2428867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4357686" y="285728"/>
            <a:ext cx="46434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MÁ VELICE TICHÝ LET, A ČASTO LÉTÁ SE SVĚŠENÝMA NOHAMA.</a:t>
            </a:r>
            <a:endParaRPr lang="cs-CZ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Jako jedna z mála </a:t>
            </a:r>
            <a:r>
              <a:rPr lang="pl-PL" dirty="0" smtClean="0"/>
              <a:t>sov </a:t>
            </a:r>
            <a:r>
              <a:rPr lang="pl-PL" dirty="0"/>
              <a:t>má černé oči.</a:t>
            </a:r>
            <a:endParaRPr lang="cs-CZ" dirty="0"/>
          </a:p>
        </p:txBody>
      </p:sp>
      <p:sp>
        <p:nvSpPr>
          <p:cNvPr id="18434" name="AutoShape 2" descr="Sova pálená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5" name="Obrázek 4" descr="Zobrazit zdrojový obrázek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9715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0" y="642918"/>
            <a:ext cx="357186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400" dirty="0" smtClean="0">
                <a:solidFill>
                  <a:schemeClr val="bg1"/>
                </a:solidFill>
              </a:rPr>
              <a:t>JAKO JEDNA Z MÁLA SOV MÁ ČERNÉ OČI</a:t>
            </a:r>
            <a:endParaRPr lang="cs-CZ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Zobrazit zdrojový obrázek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429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214282" y="214290"/>
            <a:ext cx="4286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solidFill>
                  <a:schemeClr val="bg1"/>
                </a:solidFill>
              </a:rPr>
              <a:t>VÁŽÍ CCA 330 GRAMŮ</a:t>
            </a:r>
            <a:endParaRPr lang="cs-CZ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9458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172" y="0"/>
            <a:ext cx="12153897" cy="6858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4857752" y="5072074"/>
            <a:ext cx="45005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solidFill>
                  <a:schemeClr val="bg1"/>
                </a:solidFill>
              </a:rPr>
              <a:t>VÝRAZNÝ SRDCOVITÝ ZÁVOJ</a:t>
            </a:r>
            <a:endParaRPr lang="cs-CZ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3554" name="Picture 2" descr="Zobrazit zdrojový obráze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ovéPole 5"/>
          <p:cNvSpPr txBox="1"/>
          <p:nvPr/>
        </p:nvSpPr>
        <p:spPr>
          <a:xfrm>
            <a:off x="214282" y="4000504"/>
            <a:ext cx="28575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smtClean="0"/>
              <a:t>MAJÍ ZAHNUTÝ ZOBÁK JAKO DRAVCI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77</Words>
  <Application>Microsoft Office PowerPoint</Application>
  <PresentationFormat>Předvádění na obrazovce (4:3)</PresentationFormat>
  <Paragraphs>18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SOVA PÁLENÁ</vt:lpstr>
      <vt:lpstr>INFORMACE</vt:lpstr>
      <vt:lpstr>MLÁĎATA A VEJCE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SOVA PÁLENÁ</dc:title>
  <dc:creator>Admin</dc:creator>
  <cp:lastModifiedBy>Admin</cp:lastModifiedBy>
  <cp:revision>2</cp:revision>
  <dcterms:created xsi:type="dcterms:W3CDTF">2022-05-25T15:11:14Z</dcterms:created>
  <dcterms:modified xsi:type="dcterms:W3CDTF">2022-05-25T16:39:53Z</dcterms:modified>
</cp:coreProperties>
</file>